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5" r:id="rId4"/>
    <p:sldId id="259" r:id="rId5"/>
    <p:sldId id="263" r:id="rId6"/>
    <p:sldId id="258" r:id="rId7"/>
    <p:sldId id="260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72" y="3501008"/>
            <a:ext cx="4062091" cy="287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программы государственных гарантий оказания гражданам бесплатной медицинской помощи на территории </a:t>
            </a:r>
            <a:b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ХМАО – Югры</a:t>
            </a:r>
            <a:b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на 2014 год</a:t>
            </a:r>
            <a:endParaRPr lang="ru-RU" sz="3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46318" y="5126248"/>
            <a:ext cx="3024336" cy="1152128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Рецлова Юлия Александровна</a:t>
            </a:r>
          </a:p>
          <a:p>
            <a:pPr algn="r"/>
            <a:r>
              <a:rPr lang="ru-RU" sz="1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Зам.гл.врача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ОМР</a:t>
            </a:r>
          </a:p>
          <a:p>
            <a:pPr algn="r"/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 ХМАО – Югры «Ханты-Мансийская клиническая стоматологическая поликлиника»</a:t>
            </a: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C:\Users\Юлия\Desktop\заставка\logo_dzhma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188640"/>
            <a:ext cx="112916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hlinkClick r:id="rId3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49441">
            <a:off x="2085910" y="5321773"/>
            <a:ext cx="1303416" cy="104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9810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070120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9040"/>
            <a:ext cx="3383362" cy="254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Исх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 31.07.2013 №579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«О разработке проекта ПГГ на 2014 год»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8892480" cy="39591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МБУЗ «Стоматологическая поликлиника №1»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МБУЗ «Стоматологическая поликлиника №3» г. Нефтеюганск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ЛГ МБУ «Городская стоматологическая поликлиника»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МБУЗ «Белоярская ЦРБ»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МБУ «Детская стоматологическая поликлиника» г. Нижневартовск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др.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154063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49080"/>
            <a:ext cx="1872208" cy="249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Предложения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4040188" cy="504055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Включить в ПГГ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196753"/>
            <a:ext cx="4040188" cy="4464496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Оказание медицинской помощи применением светового материала и опорных штифтовых конструкций для детей из малообеспеченных семей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Снятие зубного налета воздушно-абразивным методом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692696"/>
            <a:ext cx="4041775" cy="50405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Вывести  из ПГГ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1052736"/>
            <a:ext cx="4041775" cy="5616624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Материалы ХОМ и СОМ/ оставить только для детей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ортодонтическое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лечение, кроме детей, имеющих ЧЛО патологию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ПГ, кроме детей до 18 лет и при лечении заболеваний краевого пародонта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плановые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зубосохраняющие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пародонтологические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операции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исключением льготных категорий граждан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Иное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структуре тарифа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9491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3285858" cy="328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064897" cy="48245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Раздел. 8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Перечень  заболеваний  и  </a:t>
            </a: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видов 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медицинской  </a:t>
            </a: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помощи,</a:t>
            </a:r>
            <a:b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предоставляемой  гражданам  РФ</a:t>
            </a: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ХМАО – Югре   бесплатно</a:t>
            </a: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счет средств бюджетов всех 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уровней</a:t>
            </a:r>
            <a:b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средств  ОМС</a:t>
            </a: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374391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раздела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«Перечень заболеваний и видов помощи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65104"/>
            <a:ext cx="289615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865" y="1412776"/>
            <a:ext cx="258216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58251"/>
            <a:ext cx="2802772" cy="187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810380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32657"/>
            <a:ext cx="4040188" cy="5040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Действующая редакция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052736"/>
            <a:ext cx="4040188" cy="507342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3.1.21.1.В полном объеме детям  и  подросткам  в  возрасте  до  18  лет, включая  ортодонтию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7100" dirty="0" smtClean="0">
                <a:latin typeface="Times New Roman" pitchFamily="18" charset="0"/>
                <a:cs typeface="Times New Roman" pitchFamily="18" charset="0"/>
              </a:rPr>
              <a:t>…………</a:t>
            </a:r>
            <a:endParaRPr lang="ru-RU" sz="7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Терапевтическая и хирургическая помощь взрослому населению,  за исключением  эстетических  реставрационных  работ,  медицинской помощи с применением материалов светового отверждения и опорных штифтовых конструкций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6096" y="332657"/>
            <a:ext cx="3250704" cy="50405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052736"/>
            <a:ext cx="4319463" cy="5073427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П. 3.1.21.1. «Терапевтическая и хирургическая помощь взрослому и  детскому населению, за исключением  эстетических  реставрационных  работ,  восстановления разрушенной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коронковой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части зуба с применением материалов светового отверждения и опорных штифтовых конструкций</a:t>
            </a:r>
          </a:p>
        </p:txBody>
      </p:sp>
    </p:spTree>
    <p:extLst>
      <p:ext uri="{BB962C8B-B14F-4D97-AF65-F5344CB8AC3E}">
        <p14:creationId xmlns:p14="http://schemas.microsoft.com/office/powerpoint/2010/main" xmlns="" val="153589980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8641"/>
            <a:ext cx="4040188" cy="43204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Действующая редакция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196752"/>
            <a:ext cx="3682752" cy="54006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Ортодонтическое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лечение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Брекет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-системой исключительно при следующих состояниях:   зубочелюстных   аномалиях    и    деформациях,    обусловленных врожденными пороками развития челюстей, лица и других органов;  деформациях  челюстно-лицевой   области,   сформировавшихся   в результате      травм      и      хронических       заболеваний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височнонижнечелюстного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   сустава      воспалительного   и дистрофического генеза;  после  оперативного   вмешательства   при   злокачественных  доброкачественных новообразованиях;   приобретенных выраженных аномалиях челюстно-лицевой  области  с нарушением функций глотания, жевания, речи, дыхания;   на подготовительном этапе при проведении хирургического лечения различных патологий прикуса;  челюстно-лицевых   аномалиях   у    детей,    которым    начато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ортодонтическое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лечение,  до  его  полного  завершения,  но  не позднее 18 лет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88641"/>
            <a:ext cx="4041775" cy="43204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355977" y="620688"/>
            <a:ext cx="4608512" cy="5505475"/>
          </a:xfrm>
        </p:spPr>
        <p:txBody>
          <a:bodyPr>
            <a:noAutofit/>
          </a:bodyPr>
          <a:lstStyle/>
          <a:p>
            <a:r>
              <a:rPr lang="ru-RU" sz="15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Ортодонтическое</a:t>
            </a:r>
            <a:r>
              <a:rPr lang="ru-RU" sz="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лечение  аномалий прикуса  съемной аппаратурой детям и подросткам в возрасте до 18 лет, за исключением повторного изготовления съемной </a:t>
            </a:r>
            <a:r>
              <a:rPr lang="ru-RU" sz="15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ортодонтической</a:t>
            </a:r>
            <a:r>
              <a:rPr lang="ru-RU" sz="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аппаратуры  утерянной или  сломанной по вине </a:t>
            </a:r>
            <a:r>
              <a:rPr lang="ru-RU" sz="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пациента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Ортодонтическое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лечение 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Брекет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-системой исключительно при следующих состояниях:   зубочелюстных   аномалиях    и    деформациях,    обусловленных врожденными пороками развития челюстей, лица и других органов;  деформациях  челюстно-лицевой   области,   сформировавшихся   в результате      травм      и      хронических       заболеваний височно-нижнечелюстного      сустава      воспалительного   и дистрофического генеза;  после  оперативного   вмешательства   при   злокачественных  доброкачественных новообразованиях;   приобретенных выраженных аномалиях челюстно-лицевой  области  с нарушением функций глотания, жевания, речи, дыхания;   на подготовительном этапе при проведении хирургического лечения различных патологий прикуса;  челюстно-лицевых   аномалиях   у    детей,    которым    начато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ортодонтическое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лечение,  до  его  полного  завершения,  но  не позднее 18 лет». </a:t>
            </a:r>
          </a:p>
        </p:txBody>
      </p:sp>
    </p:spTree>
    <p:extLst>
      <p:ext uri="{BB962C8B-B14F-4D97-AF65-F5344CB8AC3E}">
        <p14:creationId xmlns:p14="http://schemas.microsoft.com/office/powerpoint/2010/main" xmlns="" val="254044036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Перечень изделий медицинского назначения»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5076056" y="2204864"/>
            <a:ext cx="4546848" cy="3951288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губоректрактор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01155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937005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661247"/>
            <a:ext cx="8229600" cy="100811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08720"/>
            <a:ext cx="3578707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44830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451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ПРОЕКТ программы государственных гарантий оказания гражданам бесплатной медицинской помощи на территории  ХМАО – Югры  на 2014 год</vt:lpstr>
      <vt:lpstr>Исх от 31.07.2013 №579  «О разработке проекта ПГГ на 2014 год»</vt:lpstr>
      <vt:lpstr>Предложения</vt:lpstr>
      <vt:lpstr>Раздел. 8  Перечень  заболеваний  и  видов медицинской  помощи, предоставляемой  гражданам  РФ в ХМАО – Югре   бесплатно за счет средств бюджетов всех уровней   и средств  ОМС       </vt:lpstr>
      <vt:lpstr>Структура раздела  «Перечень заболеваний и видов помощи</vt:lpstr>
      <vt:lpstr>Слайд 6</vt:lpstr>
      <vt:lpstr>Слайд 7</vt:lpstr>
      <vt:lpstr>раздел  «Перечень изделий медицинского назначения»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программы государственных гарантий оказания гражданам бесплатной медицинской помощи на территории  ХМАО – Югры  на 2014 год</dc:title>
  <dc:creator>Рецлова Ю. А.</dc:creator>
  <cp:lastModifiedBy>Sergey</cp:lastModifiedBy>
  <cp:revision>13</cp:revision>
  <dcterms:created xsi:type="dcterms:W3CDTF">2013-11-19T01:58:08Z</dcterms:created>
  <dcterms:modified xsi:type="dcterms:W3CDTF">2013-11-21T02:19:22Z</dcterms:modified>
</cp:coreProperties>
</file>